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8"/>
  </p:notesMasterIdLst>
  <p:sldIdLst>
    <p:sldId id="262" r:id="rId2"/>
    <p:sldId id="272" r:id="rId3"/>
    <p:sldId id="273" r:id="rId4"/>
    <p:sldId id="274" r:id="rId5"/>
    <p:sldId id="282" r:id="rId6"/>
    <p:sldId id="275" r:id="rId7"/>
    <p:sldId id="268" r:id="rId8"/>
    <p:sldId id="284" r:id="rId9"/>
    <p:sldId id="283" r:id="rId10"/>
    <p:sldId id="256" r:id="rId11"/>
    <p:sldId id="276" r:id="rId12"/>
    <p:sldId id="285" r:id="rId13"/>
    <p:sldId id="286" r:id="rId14"/>
    <p:sldId id="280" r:id="rId15"/>
    <p:sldId id="267" r:id="rId16"/>
    <p:sldId id="257" r:id="rId17"/>
    <p:sldId id="294" r:id="rId18"/>
    <p:sldId id="297" r:id="rId19"/>
    <p:sldId id="258" r:id="rId20"/>
    <p:sldId id="296" r:id="rId21"/>
    <p:sldId id="295" r:id="rId22"/>
    <p:sldId id="259" r:id="rId23"/>
    <p:sldId id="298" r:id="rId24"/>
    <p:sldId id="299" r:id="rId25"/>
    <p:sldId id="263" r:id="rId26"/>
    <p:sldId id="261" r:id="rId27"/>
    <p:sldId id="260" r:id="rId28"/>
    <p:sldId id="301" r:id="rId29"/>
    <p:sldId id="292" r:id="rId30"/>
    <p:sldId id="300" r:id="rId31"/>
    <p:sldId id="293" r:id="rId32"/>
    <p:sldId id="264" r:id="rId33"/>
    <p:sldId id="269" r:id="rId34"/>
    <p:sldId id="302" r:id="rId35"/>
    <p:sldId id="265" r:id="rId36"/>
    <p:sldId id="277" r:id="rId37"/>
    <p:sldId id="270" r:id="rId38"/>
    <p:sldId id="288" r:id="rId39"/>
    <p:sldId id="289" r:id="rId40"/>
    <p:sldId id="279" r:id="rId41"/>
    <p:sldId id="278" r:id="rId42"/>
    <p:sldId id="291" r:id="rId43"/>
    <p:sldId id="290" r:id="rId44"/>
    <p:sldId id="266" r:id="rId45"/>
    <p:sldId id="271" r:id="rId46"/>
    <p:sldId id="281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A394F65-9FA6-6F4E-9736-03AE40FEB31F}" v="100" dt="2025-04-17T14:27:11.6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370"/>
    <p:restoredTop sz="94654"/>
  </p:normalViewPr>
  <p:slideViewPr>
    <p:cSldViewPr snapToGrid="0">
      <p:cViewPr varScale="1">
        <p:scale>
          <a:sx n="76" d="100"/>
          <a:sy n="76" d="100"/>
        </p:scale>
        <p:origin x="200" y="1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Pulaski" userId="50ef1bfb-b847-4b03-b994-0e643f64fa1a" providerId="ADAL" clId="{9A394F65-9FA6-6F4E-9736-03AE40FEB31F}"/>
    <pc:docChg chg="undo custSel addSld delSld modSld sldOrd">
      <pc:chgData name="Luke Pulaski" userId="50ef1bfb-b847-4b03-b994-0e643f64fa1a" providerId="ADAL" clId="{9A394F65-9FA6-6F4E-9736-03AE40FEB31F}" dt="2025-04-17T14:27:34.118" v="3056" actId="1076"/>
      <pc:docMkLst>
        <pc:docMk/>
      </pc:docMkLst>
      <pc:sldChg chg="addSp delSp modSp mod ord">
        <pc:chgData name="Luke Pulaski" userId="50ef1bfb-b847-4b03-b994-0e643f64fa1a" providerId="ADAL" clId="{9A394F65-9FA6-6F4E-9736-03AE40FEB31F}" dt="2025-04-02T21:47:17.484" v="1174" actId="20578"/>
        <pc:sldMkLst>
          <pc:docMk/>
          <pc:sldMk cId="1777192604" sldId="256"/>
        </pc:sldMkLst>
        <pc:picChg chg="add mod">
          <ac:chgData name="Luke Pulaski" userId="50ef1bfb-b847-4b03-b994-0e643f64fa1a" providerId="ADAL" clId="{9A394F65-9FA6-6F4E-9736-03AE40FEB31F}" dt="2025-04-02T21:21:15.204" v="1117" actId="1076"/>
          <ac:picMkLst>
            <pc:docMk/>
            <pc:sldMk cId="1777192604" sldId="256"/>
            <ac:picMk id="4" creationId="{B489861F-0E88-0FDE-D964-7AB006775971}"/>
          </ac:picMkLst>
        </pc:picChg>
      </pc:sldChg>
      <pc:sldChg chg="addSp delSp modSp mod">
        <pc:chgData name="Luke Pulaski" userId="50ef1bfb-b847-4b03-b994-0e643f64fa1a" providerId="ADAL" clId="{9A394F65-9FA6-6F4E-9736-03AE40FEB31F}" dt="2025-04-02T21:55:59.577" v="1181" actId="1076"/>
        <pc:sldMkLst>
          <pc:docMk/>
          <pc:sldMk cId="575416235" sldId="257"/>
        </pc:sldMkLst>
        <pc:picChg chg="add mod">
          <ac:chgData name="Luke Pulaski" userId="50ef1bfb-b847-4b03-b994-0e643f64fa1a" providerId="ADAL" clId="{9A394F65-9FA6-6F4E-9736-03AE40FEB31F}" dt="2025-04-02T21:55:59.577" v="1181" actId="1076"/>
          <ac:picMkLst>
            <pc:docMk/>
            <pc:sldMk cId="575416235" sldId="257"/>
            <ac:picMk id="4" creationId="{683CBA88-9CE6-3D99-6A7E-33DD4704DC49}"/>
          </ac:picMkLst>
        </pc:picChg>
      </pc:sldChg>
      <pc:sldChg chg="addSp delSp modSp mod">
        <pc:chgData name="Luke Pulaski" userId="50ef1bfb-b847-4b03-b994-0e643f64fa1a" providerId="ADAL" clId="{9A394F65-9FA6-6F4E-9736-03AE40FEB31F}" dt="2025-04-02T21:56:13.289" v="1187" actId="1076"/>
        <pc:sldMkLst>
          <pc:docMk/>
          <pc:sldMk cId="2567627063" sldId="258"/>
        </pc:sldMkLst>
        <pc:picChg chg="add mod">
          <ac:chgData name="Luke Pulaski" userId="50ef1bfb-b847-4b03-b994-0e643f64fa1a" providerId="ADAL" clId="{9A394F65-9FA6-6F4E-9736-03AE40FEB31F}" dt="2025-04-02T21:56:13.289" v="1187" actId="1076"/>
          <ac:picMkLst>
            <pc:docMk/>
            <pc:sldMk cId="2567627063" sldId="258"/>
            <ac:picMk id="4" creationId="{92BC8B1B-AB40-DB97-93E5-2205068F80F0}"/>
          </ac:picMkLst>
        </pc:picChg>
      </pc:sldChg>
      <pc:sldChg chg="addSp delSp modSp mod">
        <pc:chgData name="Luke Pulaski" userId="50ef1bfb-b847-4b03-b994-0e643f64fa1a" providerId="ADAL" clId="{9A394F65-9FA6-6F4E-9736-03AE40FEB31F}" dt="2025-04-02T21:56:26.546" v="1193" actId="1076"/>
        <pc:sldMkLst>
          <pc:docMk/>
          <pc:sldMk cId="1632796484" sldId="259"/>
        </pc:sldMkLst>
        <pc:picChg chg="add mod">
          <ac:chgData name="Luke Pulaski" userId="50ef1bfb-b847-4b03-b994-0e643f64fa1a" providerId="ADAL" clId="{9A394F65-9FA6-6F4E-9736-03AE40FEB31F}" dt="2025-04-02T21:56:26.546" v="1193" actId="1076"/>
          <ac:picMkLst>
            <pc:docMk/>
            <pc:sldMk cId="1632796484" sldId="259"/>
            <ac:picMk id="4" creationId="{8966438F-9C65-F88A-E012-1A9AFF6490CF}"/>
          </ac:picMkLst>
        </pc:picChg>
      </pc:sldChg>
      <pc:sldChg chg="addSp delSp modSp mod ord">
        <pc:chgData name="Luke Pulaski" userId="50ef1bfb-b847-4b03-b994-0e643f64fa1a" providerId="ADAL" clId="{9A394F65-9FA6-6F4E-9736-03AE40FEB31F}" dt="2025-04-17T13:39:19.970" v="2999" actId="1076"/>
        <pc:sldMkLst>
          <pc:docMk/>
          <pc:sldMk cId="4001569011" sldId="260"/>
        </pc:sldMkLst>
        <pc:picChg chg="add del mod">
          <ac:chgData name="Luke Pulaski" userId="50ef1bfb-b847-4b03-b994-0e643f64fa1a" providerId="ADAL" clId="{9A394F65-9FA6-6F4E-9736-03AE40FEB31F}" dt="2025-04-17T13:29:50.661" v="2961" actId="478"/>
          <ac:picMkLst>
            <pc:docMk/>
            <pc:sldMk cId="4001569011" sldId="260"/>
            <ac:picMk id="3" creationId="{41A24314-4790-9080-8732-F78058D89DE9}"/>
          </ac:picMkLst>
        </pc:picChg>
        <pc:picChg chg="add del mod">
          <ac:chgData name="Luke Pulaski" userId="50ef1bfb-b847-4b03-b994-0e643f64fa1a" providerId="ADAL" clId="{9A394F65-9FA6-6F4E-9736-03AE40FEB31F}" dt="2025-04-17T13:29:23.394" v="2956" actId="478"/>
          <ac:picMkLst>
            <pc:docMk/>
            <pc:sldMk cId="4001569011" sldId="260"/>
            <ac:picMk id="4" creationId="{DD9347E8-AB90-FCFE-8A71-184B387604CB}"/>
          </ac:picMkLst>
        </pc:picChg>
        <pc:picChg chg="add del mod">
          <ac:chgData name="Luke Pulaski" userId="50ef1bfb-b847-4b03-b994-0e643f64fa1a" providerId="ADAL" clId="{9A394F65-9FA6-6F4E-9736-03AE40FEB31F}" dt="2025-04-17T13:38:50.695" v="2993" actId="478"/>
          <ac:picMkLst>
            <pc:docMk/>
            <pc:sldMk cId="4001569011" sldId="260"/>
            <ac:picMk id="6" creationId="{85B126A1-C507-69DB-2098-A8D0B91397BE}"/>
          </ac:picMkLst>
        </pc:picChg>
        <pc:picChg chg="add mod">
          <ac:chgData name="Luke Pulaski" userId="50ef1bfb-b847-4b03-b994-0e643f64fa1a" providerId="ADAL" clId="{9A394F65-9FA6-6F4E-9736-03AE40FEB31F}" dt="2025-04-17T13:39:19.970" v="2999" actId="1076"/>
          <ac:picMkLst>
            <pc:docMk/>
            <pc:sldMk cId="4001569011" sldId="260"/>
            <ac:picMk id="8" creationId="{2017C900-8B91-3110-6F95-5FDC948D0A85}"/>
          </ac:picMkLst>
        </pc:picChg>
      </pc:sldChg>
      <pc:sldChg chg="addSp delSp modSp mod">
        <pc:chgData name="Luke Pulaski" userId="50ef1bfb-b847-4b03-b994-0e643f64fa1a" providerId="ADAL" clId="{9A394F65-9FA6-6F4E-9736-03AE40FEB31F}" dt="2025-04-02T21:42:16.603" v="1149" actId="1076"/>
        <pc:sldMkLst>
          <pc:docMk/>
          <pc:sldMk cId="3991989539" sldId="261"/>
        </pc:sldMkLst>
        <pc:picChg chg="add mod">
          <ac:chgData name="Luke Pulaski" userId="50ef1bfb-b847-4b03-b994-0e643f64fa1a" providerId="ADAL" clId="{9A394F65-9FA6-6F4E-9736-03AE40FEB31F}" dt="2025-04-02T21:42:16.603" v="1149" actId="1076"/>
          <ac:picMkLst>
            <pc:docMk/>
            <pc:sldMk cId="3991989539" sldId="261"/>
            <ac:picMk id="3" creationId="{9F93FAA8-B20B-124B-6E92-598BC115E092}"/>
          </ac:picMkLst>
        </pc:picChg>
      </pc:sldChg>
      <pc:sldChg chg="addSp delSp modSp add mod ord setBg">
        <pc:chgData name="Luke Pulaski" userId="50ef1bfb-b847-4b03-b994-0e643f64fa1a" providerId="ADAL" clId="{9A394F65-9FA6-6F4E-9736-03AE40FEB31F}" dt="2025-03-19T18:59:07.133" v="215" actId="1076"/>
        <pc:sldMkLst>
          <pc:docMk/>
          <pc:sldMk cId="968070402" sldId="262"/>
        </pc:sldMkLst>
        <pc:spChg chg="add mod">
          <ac:chgData name="Luke Pulaski" userId="50ef1bfb-b847-4b03-b994-0e643f64fa1a" providerId="ADAL" clId="{9A394F65-9FA6-6F4E-9736-03AE40FEB31F}" dt="2025-03-19T18:59:07.133" v="215" actId="1076"/>
          <ac:spMkLst>
            <pc:docMk/>
            <pc:sldMk cId="968070402" sldId="262"/>
            <ac:spMk id="2" creationId="{197C2B1E-22CC-BBDC-FB38-4F0F1B09FAC3}"/>
          </ac:spMkLst>
        </pc:spChg>
      </pc:sldChg>
      <pc:sldChg chg="modSp add mod ord">
        <pc:chgData name="Luke Pulaski" userId="50ef1bfb-b847-4b03-b994-0e643f64fa1a" providerId="ADAL" clId="{9A394F65-9FA6-6F4E-9736-03AE40FEB31F}" dt="2025-04-03T13:59:20.802" v="2151" actId="20577"/>
        <pc:sldMkLst>
          <pc:docMk/>
          <pc:sldMk cId="2034254649" sldId="263"/>
        </pc:sldMkLst>
        <pc:spChg chg="mod">
          <ac:chgData name="Luke Pulaski" userId="50ef1bfb-b847-4b03-b994-0e643f64fa1a" providerId="ADAL" clId="{9A394F65-9FA6-6F4E-9736-03AE40FEB31F}" dt="2025-04-03T13:59:20.802" v="2151" actId="20577"/>
          <ac:spMkLst>
            <pc:docMk/>
            <pc:sldMk cId="2034254649" sldId="263"/>
            <ac:spMk id="2" creationId="{64401485-53D5-426B-9C87-4F2EE564DA18}"/>
          </ac:spMkLst>
        </pc:spChg>
      </pc:sldChg>
      <pc:sldChg chg="add del">
        <pc:chgData name="Luke Pulaski" userId="50ef1bfb-b847-4b03-b994-0e643f64fa1a" providerId="ADAL" clId="{9A394F65-9FA6-6F4E-9736-03AE40FEB31F}" dt="2025-03-19T18:56:32.288" v="79" actId="2696"/>
        <pc:sldMkLst>
          <pc:docMk/>
          <pc:sldMk cId="3465041477" sldId="263"/>
        </pc:sldMkLst>
      </pc:sldChg>
      <pc:sldChg chg="modSp add mod">
        <pc:chgData name="Luke Pulaski" userId="50ef1bfb-b847-4b03-b994-0e643f64fa1a" providerId="ADAL" clId="{9A394F65-9FA6-6F4E-9736-03AE40FEB31F}" dt="2025-04-03T13:59:29.252" v="2152" actId="20577"/>
        <pc:sldMkLst>
          <pc:docMk/>
          <pc:sldMk cId="1888834822" sldId="264"/>
        </pc:sldMkLst>
        <pc:spChg chg="mod">
          <ac:chgData name="Luke Pulaski" userId="50ef1bfb-b847-4b03-b994-0e643f64fa1a" providerId="ADAL" clId="{9A394F65-9FA6-6F4E-9736-03AE40FEB31F}" dt="2025-04-03T13:59:29.252" v="2152" actId="20577"/>
          <ac:spMkLst>
            <pc:docMk/>
            <pc:sldMk cId="1888834822" sldId="264"/>
            <ac:spMk id="2" creationId="{34B1CD5C-37BF-4093-0024-38178763D16F}"/>
          </ac:spMkLst>
        </pc:spChg>
      </pc:sldChg>
      <pc:sldChg chg="add del">
        <pc:chgData name="Luke Pulaski" userId="50ef1bfb-b847-4b03-b994-0e643f64fa1a" providerId="ADAL" clId="{9A394F65-9FA6-6F4E-9736-03AE40FEB31F}" dt="2025-03-19T18:56:32.288" v="79" actId="2696"/>
        <pc:sldMkLst>
          <pc:docMk/>
          <pc:sldMk cId="3009767011" sldId="264"/>
        </pc:sldMkLst>
      </pc:sldChg>
      <pc:sldChg chg="add del replId">
        <pc:chgData name="Luke Pulaski" userId="50ef1bfb-b847-4b03-b994-0e643f64fa1a" providerId="ADAL" clId="{9A394F65-9FA6-6F4E-9736-03AE40FEB31F}" dt="2025-03-19T18:56:32.288" v="79" actId="2696"/>
        <pc:sldMkLst>
          <pc:docMk/>
          <pc:sldMk cId="2342578998" sldId="265"/>
        </pc:sldMkLst>
      </pc:sldChg>
      <pc:sldChg chg="modSp add mod replId">
        <pc:chgData name="Luke Pulaski" userId="50ef1bfb-b847-4b03-b994-0e643f64fa1a" providerId="ADAL" clId="{9A394F65-9FA6-6F4E-9736-03AE40FEB31F}" dt="2025-04-03T13:59:37.888" v="2153" actId="20577"/>
        <pc:sldMkLst>
          <pc:docMk/>
          <pc:sldMk cId="4212022789" sldId="265"/>
        </pc:sldMkLst>
        <pc:spChg chg="mod">
          <ac:chgData name="Luke Pulaski" userId="50ef1bfb-b847-4b03-b994-0e643f64fa1a" providerId="ADAL" clId="{9A394F65-9FA6-6F4E-9736-03AE40FEB31F}" dt="2025-04-03T13:59:37.888" v="2153" actId="20577"/>
          <ac:spMkLst>
            <pc:docMk/>
            <pc:sldMk cId="4212022789" sldId="265"/>
            <ac:spMk id="2" creationId="{1CA88015-A4A3-8BC3-0F46-E22452F60EBA}"/>
          </ac:spMkLst>
        </pc:spChg>
      </pc:sldChg>
      <pc:sldChg chg="modSp add mod">
        <pc:chgData name="Luke Pulaski" userId="50ef1bfb-b847-4b03-b994-0e643f64fa1a" providerId="ADAL" clId="{9A394F65-9FA6-6F4E-9736-03AE40FEB31F}" dt="2025-04-03T13:59:45.102" v="2154" actId="20577"/>
        <pc:sldMkLst>
          <pc:docMk/>
          <pc:sldMk cId="2188327209" sldId="266"/>
        </pc:sldMkLst>
        <pc:spChg chg="mod">
          <ac:chgData name="Luke Pulaski" userId="50ef1bfb-b847-4b03-b994-0e643f64fa1a" providerId="ADAL" clId="{9A394F65-9FA6-6F4E-9736-03AE40FEB31F}" dt="2025-04-03T13:59:45.102" v="2154" actId="20577"/>
          <ac:spMkLst>
            <pc:docMk/>
            <pc:sldMk cId="2188327209" sldId="266"/>
            <ac:spMk id="2" creationId="{6C80D132-05EB-E2EC-9063-E47380727824}"/>
          </ac:spMkLst>
        </pc:spChg>
      </pc:sldChg>
      <pc:sldChg chg="modSp add mod ord replId">
        <pc:chgData name="Luke Pulaski" userId="50ef1bfb-b847-4b03-b994-0e643f64fa1a" providerId="ADAL" clId="{9A394F65-9FA6-6F4E-9736-03AE40FEB31F}" dt="2025-04-03T13:59:14.892" v="2150" actId="20577"/>
        <pc:sldMkLst>
          <pc:docMk/>
          <pc:sldMk cId="742233819" sldId="267"/>
        </pc:sldMkLst>
        <pc:spChg chg="mod">
          <ac:chgData name="Luke Pulaski" userId="50ef1bfb-b847-4b03-b994-0e643f64fa1a" providerId="ADAL" clId="{9A394F65-9FA6-6F4E-9736-03AE40FEB31F}" dt="2025-04-03T13:59:14.892" v="2150" actId="20577"/>
          <ac:spMkLst>
            <pc:docMk/>
            <pc:sldMk cId="742233819" sldId="267"/>
            <ac:spMk id="2" creationId="{CE5763A2-D2BF-F7ED-601E-F3E050E2A496}"/>
          </ac:spMkLst>
        </pc:spChg>
      </pc:sldChg>
      <pc:sldChg chg="modSp add mod">
        <pc:chgData name="Luke Pulaski" userId="50ef1bfb-b847-4b03-b994-0e643f64fa1a" providerId="ADAL" clId="{9A394F65-9FA6-6F4E-9736-03AE40FEB31F}" dt="2025-04-08T02:59:43.155" v="2629" actId="20577"/>
        <pc:sldMkLst>
          <pc:docMk/>
          <pc:sldMk cId="2505207926" sldId="268"/>
        </pc:sldMkLst>
        <pc:spChg chg="mod">
          <ac:chgData name="Luke Pulaski" userId="50ef1bfb-b847-4b03-b994-0e643f64fa1a" providerId="ADAL" clId="{9A394F65-9FA6-6F4E-9736-03AE40FEB31F}" dt="2025-04-08T02:59:43.155" v="2629" actId="20577"/>
          <ac:spMkLst>
            <pc:docMk/>
            <pc:sldMk cId="2505207926" sldId="268"/>
            <ac:spMk id="2" creationId="{F656D5D1-A777-0081-2AF0-F06CEBBCD460}"/>
          </ac:spMkLst>
        </pc:spChg>
      </pc:sldChg>
      <pc:sldChg chg="addSp delSp modSp new mod">
        <pc:chgData name="Luke Pulaski" userId="50ef1bfb-b847-4b03-b994-0e643f64fa1a" providerId="ADAL" clId="{9A394F65-9FA6-6F4E-9736-03AE40FEB31F}" dt="2025-04-03T16:00:40.292" v="2161" actId="1076"/>
        <pc:sldMkLst>
          <pc:docMk/>
          <pc:sldMk cId="1728949155" sldId="269"/>
        </pc:sldMkLst>
        <pc:picChg chg="add mod">
          <ac:chgData name="Luke Pulaski" userId="50ef1bfb-b847-4b03-b994-0e643f64fa1a" providerId="ADAL" clId="{9A394F65-9FA6-6F4E-9736-03AE40FEB31F}" dt="2025-04-03T16:00:40.292" v="2161" actId="1076"/>
          <ac:picMkLst>
            <pc:docMk/>
            <pc:sldMk cId="1728949155" sldId="269"/>
            <ac:picMk id="4" creationId="{34B80AA9-53C0-5BFB-AFB1-2C33562E2CD4}"/>
          </ac:picMkLst>
        </pc:picChg>
      </pc:sldChg>
      <pc:sldChg chg="addSp delSp modSp add mod ord">
        <pc:chgData name="Luke Pulaski" userId="50ef1bfb-b847-4b03-b994-0e643f64fa1a" providerId="ADAL" clId="{9A394F65-9FA6-6F4E-9736-03AE40FEB31F}" dt="2025-04-03T03:18:34.522" v="1293" actId="1076"/>
        <pc:sldMkLst>
          <pc:docMk/>
          <pc:sldMk cId="2210656623" sldId="270"/>
        </pc:sldMkLst>
        <pc:picChg chg="add mod">
          <ac:chgData name="Luke Pulaski" userId="50ef1bfb-b847-4b03-b994-0e643f64fa1a" providerId="ADAL" clId="{9A394F65-9FA6-6F4E-9736-03AE40FEB31F}" dt="2025-04-03T03:18:34.522" v="1293" actId="1076"/>
          <ac:picMkLst>
            <pc:docMk/>
            <pc:sldMk cId="2210656623" sldId="270"/>
            <ac:picMk id="9" creationId="{607A2C70-1207-6BBD-2965-35EA320DA928}"/>
          </ac:picMkLst>
        </pc:picChg>
      </pc:sldChg>
      <pc:sldChg chg="addSp delSp modSp add mod ord">
        <pc:chgData name="Luke Pulaski" userId="50ef1bfb-b847-4b03-b994-0e643f64fa1a" providerId="ADAL" clId="{9A394F65-9FA6-6F4E-9736-03AE40FEB31F}" dt="2025-04-03T03:26:31.420" v="1306" actId="1076"/>
        <pc:sldMkLst>
          <pc:docMk/>
          <pc:sldMk cId="3549092590" sldId="271"/>
        </pc:sldMkLst>
        <pc:picChg chg="add mod">
          <ac:chgData name="Luke Pulaski" userId="50ef1bfb-b847-4b03-b994-0e643f64fa1a" providerId="ADAL" clId="{9A394F65-9FA6-6F4E-9736-03AE40FEB31F}" dt="2025-04-03T03:26:31.420" v="1306" actId="1076"/>
          <ac:picMkLst>
            <pc:docMk/>
            <pc:sldMk cId="3549092590" sldId="271"/>
            <ac:picMk id="5" creationId="{01E0FCD3-FDCB-6782-7478-8E1EE0DBB7CA}"/>
          </ac:picMkLst>
        </pc:picChg>
      </pc:sldChg>
      <pc:sldChg chg="modSp add mod ord">
        <pc:chgData name="Luke Pulaski" userId="50ef1bfb-b847-4b03-b994-0e643f64fa1a" providerId="ADAL" clId="{9A394F65-9FA6-6F4E-9736-03AE40FEB31F}" dt="2025-03-21T12:44:07.128" v="389" actId="20577"/>
        <pc:sldMkLst>
          <pc:docMk/>
          <pc:sldMk cId="668194272" sldId="272"/>
        </pc:sldMkLst>
        <pc:spChg chg="mod">
          <ac:chgData name="Luke Pulaski" userId="50ef1bfb-b847-4b03-b994-0e643f64fa1a" providerId="ADAL" clId="{9A394F65-9FA6-6F4E-9736-03AE40FEB31F}" dt="2025-03-21T12:44:07.128" v="389" actId="20577"/>
          <ac:spMkLst>
            <pc:docMk/>
            <pc:sldMk cId="668194272" sldId="272"/>
            <ac:spMk id="2" creationId="{FAA45BB5-0CD1-5DE6-36F7-94096FFD8EB7}"/>
          </ac:spMkLst>
        </pc:spChg>
      </pc:sldChg>
      <pc:sldChg chg="addSp delSp modSp add mod ord">
        <pc:chgData name="Luke Pulaski" userId="50ef1bfb-b847-4b03-b994-0e643f64fa1a" providerId="ADAL" clId="{9A394F65-9FA6-6F4E-9736-03AE40FEB31F}" dt="2025-04-08T02:58:51.335" v="2580" actId="20577"/>
        <pc:sldMkLst>
          <pc:docMk/>
          <pc:sldMk cId="155038369" sldId="273"/>
        </pc:sldMkLst>
        <pc:spChg chg="add mod">
          <ac:chgData name="Luke Pulaski" userId="50ef1bfb-b847-4b03-b994-0e643f64fa1a" providerId="ADAL" clId="{9A394F65-9FA6-6F4E-9736-03AE40FEB31F}" dt="2025-04-03T13:57:10.060" v="2118" actId="20577"/>
          <ac:spMkLst>
            <pc:docMk/>
            <pc:sldMk cId="155038369" sldId="273"/>
            <ac:spMk id="4" creationId="{266A3790-2067-2C59-4B6E-D56FADE2243E}"/>
          </ac:spMkLst>
        </pc:spChg>
        <pc:spChg chg="add mod">
          <ac:chgData name="Luke Pulaski" userId="50ef1bfb-b847-4b03-b994-0e643f64fa1a" providerId="ADAL" clId="{9A394F65-9FA6-6F4E-9736-03AE40FEB31F}" dt="2025-04-08T02:58:51.335" v="2580" actId="20577"/>
          <ac:spMkLst>
            <pc:docMk/>
            <pc:sldMk cId="155038369" sldId="273"/>
            <ac:spMk id="8" creationId="{799E0BF4-0211-911B-F499-4D12F165F035}"/>
          </ac:spMkLst>
        </pc:spChg>
        <pc:graphicFrameChg chg="add del mod modGraphic">
          <ac:chgData name="Luke Pulaski" userId="50ef1bfb-b847-4b03-b994-0e643f64fa1a" providerId="ADAL" clId="{9A394F65-9FA6-6F4E-9736-03AE40FEB31F}" dt="2025-04-03T13:56:55.455" v="2115" actId="1076"/>
          <ac:graphicFrameMkLst>
            <pc:docMk/>
            <pc:sldMk cId="155038369" sldId="273"/>
            <ac:graphicFrameMk id="3" creationId="{24DFC116-DAA9-8A0D-DE31-926D9EBD4E63}"/>
          </ac:graphicFrameMkLst>
        </pc:graphicFrameChg>
        <pc:graphicFrameChg chg="add mod modGraphic">
          <ac:chgData name="Luke Pulaski" userId="50ef1bfb-b847-4b03-b994-0e643f64fa1a" providerId="ADAL" clId="{9A394F65-9FA6-6F4E-9736-03AE40FEB31F}" dt="2025-04-03T13:56:45.323" v="2114" actId="1076"/>
          <ac:graphicFrameMkLst>
            <pc:docMk/>
            <pc:sldMk cId="155038369" sldId="273"/>
            <ac:graphicFrameMk id="7" creationId="{BAAEBDE1-A882-F167-7697-93ADA13E8D84}"/>
          </ac:graphicFrameMkLst>
        </pc:graphicFrameChg>
      </pc:sldChg>
      <pc:sldChg chg="addSp delSp modSp add mod ord">
        <pc:chgData name="Luke Pulaski" userId="50ef1bfb-b847-4b03-b994-0e643f64fa1a" providerId="ADAL" clId="{9A394F65-9FA6-6F4E-9736-03AE40FEB31F}" dt="2025-04-08T02:59:09.162" v="2583" actId="20578"/>
        <pc:sldMkLst>
          <pc:docMk/>
          <pc:sldMk cId="1706131515" sldId="274"/>
        </pc:sldMkLst>
        <pc:spChg chg="add mod">
          <ac:chgData name="Luke Pulaski" userId="50ef1bfb-b847-4b03-b994-0e643f64fa1a" providerId="ADAL" clId="{9A394F65-9FA6-6F4E-9736-03AE40FEB31F}" dt="2025-04-03T13:43:44.910" v="1865" actId="255"/>
          <ac:spMkLst>
            <pc:docMk/>
            <pc:sldMk cId="1706131515" sldId="274"/>
            <ac:spMk id="2" creationId="{EE799B3E-6BEE-0AAE-1C3B-54B2DC8503C4}"/>
          </ac:spMkLst>
        </pc:spChg>
        <pc:spChg chg="add mod">
          <ac:chgData name="Luke Pulaski" userId="50ef1bfb-b847-4b03-b994-0e643f64fa1a" providerId="ADAL" clId="{9A394F65-9FA6-6F4E-9736-03AE40FEB31F}" dt="2025-04-03T13:47:20.476" v="2076" actId="20577"/>
          <ac:spMkLst>
            <pc:docMk/>
            <pc:sldMk cId="1706131515" sldId="274"/>
            <ac:spMk id="4" creationId="{18D7E204-3845-D173-6E26-C3D50CA7D484}"/>
          </ac:spMkLst>
        </pc:spChg>
        <pc:graphicFrameChg chg="mod modGraphic">
          <ac:chgData name="Luke Pulaski" userId="50ef1bfb-b847-4b03-b994-0e643f64fa1a" providerId="ADAL" clId="{9A394F65-9FA6-6F4E-9736-03AE40FEB31F}" dt="2025-04-03T13:40:35.267" v="1722" actId="1076"/>
          <ac:graphicFrameMkLst>
            <pc:docMk/>
            <pc:sldMk cId="1706131515" sldId="274"/>
            <ac:graphicFrameMk id="3" creationId="{5F7DB669-5547-C19C-9E89-8E51EBF9FEBE}"/>
          </ac:graphicFrameMkLst>
        </pc:graphicFrameChg>
      </pc:sldChg>
      <pc:sldChg chg="addSp modSp add ord">
        <pc:chgData name="Luke Pulaski" userId="50ef1bfb-b847-4b03-b994-0e643f64fa1a" providerId="ADAL" clId="{9A394F65-9FA6-6F4E-9736-03AE40FEB31F}" dt="2025-04-08T02:54:04.828" v="2304" actId="20578"/>
        <pc:sldMkLst>
          <pc:docMk/>
          <pc:sldMk cId="524712100" sldId="275"/>
        </pc:sldMkLst>
        <pc:picChg chg="add mod">
          <ac:chgData name="Luke Pulaski" userId="50ef1bfb-b847-4b03-b994-0e643f64fa1a" providerId="ADAL" clId="{9A394F65-9FA6-6F4E-9736-03AE40FEB31F}" dt="2025-04-01T02:46:48.595" v="1081"/>
          <ac:picMkLst>
            <pc:docMk/>
            <pc:sldMk cId="524712100" sldId="275"/>
            <ac:picMk id="2" creationId="{06DC2196-058A-370F-5871-1B551E4791A7}"/>
          </ac:picMkLst>
        </pc:picChg>
      </pc:sldChg>
      <pc:sldChg chg="addSp delSp modSp add mod">
        <pc:chgData name="Luke Pulaski" userId="50ef1bfb-b847-4b03-b994-0e643f64fa1a" providerId="ADAL" clId="{9A394F65-9FA6-6F4E-9736-03AE40FEB31F}" dt="2025-04-03T03:16:35.694" v="1281" actId="1076"/>
        <pc:sldMkLst>
          <pc:docMk/>
          <pc:sldMk cId="2734258946" sldId="276"/>
        </pc:sldMkLst>
        <pc:picChg chg="add mod">
          <ac:chgData name="Luke Pulaski" userId="50ef1bfb-b847-4b03-b994-0e643f64fa1a" providerId="ADAL" clId="{9A394F65-9FA6-6F4E-9736-03AE40FEB31F}" dt="2025-04-03T03:16:35.694" v="1281" actId="1076"/>
          <ac:picMkLst>
            <pc:docMk/>
            <pc:sldMk cId="2734258946" sldId="276"/>
            <ac:picMk id="7" creationId="{C25CA0FA-884F-7890-7F85-2637734FE592}"/>
          </ac:picMkLst>
        </pc:picChg>
      </pc:sldChg>
      <pc:sldChg chg="addSp modSp add mod">
        <pc:chgData name="Luke Pulaski" userId="50ef1bfb-b847-4b03-b994-0e643f64fa1a" providerId="ADAL" clId="{9A394F65-9FA6-6F4E-9736-03AE40FEB31F}" dt="2025-04-02T21:26:59.899" v="1124" actId="1076"/>
        <pc:sldMkLst>
          <pc:docMk/>
          <pc:sldMk cId="3226463063" sldId="277"/>
        </pc:sldMkLst>
        <pc:picChg chg="add mod">
          <ac:chgData name="Luke Pulaski" userId="50ef1bfb-b847-4b03-b994-0e643f64fa1a" providerId="ADAL" clId="{9A394F65-9FA6-6F4E-9736-03AE40FEB31F}" dt="2025-04-02T21:26:59.899" v="1124" actId="1076"/>
          <ac:picMkLst>
            <pc:docMk/>
            <pc:sldMk cId="3226463063" sldId="277"/>
            <ac:picMk id="3" creationId="{29BE40FC-EA3D-5465-0E6C-37FA0CD44BB8}"/>
          </ac:picMkLst>
        </pc:picChg>
      </pc:sldChg>
      <pc:sldChg chg="addSp delSp modSp add mod">
        <pc:chgData name="Luke Pulaski" userId="50ef1bfb-b847-4b03-b994-0e643f64fa1a" providerId="ADAL" clId="{9A394F65-9FA6-6F4E-9736-03AE40FEB31F}" dt="2025-04-03T03:18:49.658" v="1299" actId="1076"/>
        <pc:sldMkLst>
          <pc:docMk/>
          <pc:sldMk cId="3174670419" sldId="278"/>
        </pc:sldMkLst>
        <pc:picChg chg="add mod">
          <ac:chgData name="Luke Pulaski" userId="50ef1bfb-b847-4b03-b994-0e643f64fa1a" providerId="ADAL" clId="{9A394F65-9FA6-6F4E-9736-03AE40FEB31F}" dt="2025-04-03T03:18:49.658" v="1299" actId="1076"/>
          <ac:picMkLst>
            <pc:docMk/>
            <pc:sldMk cId="3174670419" sldId="278"/>
            <ac:picMk id="9" creationId="{3CC7BEDB-D752-7C7B-A007-A008A2F26D70}"/>
          </ac:picMkLst>
        </pc:picChg>
      </pc:sldChg>
      <pc:sldChg chg="addSp delSp modSp add mod ord replId">
        <pc:chgData name="Luke Pulaski" userId="50ef1bfb-b847-4b03-b994-0e643f64fa1a" providerId="ADAL" clId="{9A394F65-9FA6-6F4E-9736-03AE40FEB31F}" dt="2025-04-02T21:44:04.063" v="1152" actId="20578"/>
        <pc:sldMkLst>
          <pc:docMk/>
          <pc:sldMk cId="3333275226" sldId="279"/>
        </pc:sldMkLst>
        <pc:picChg chg="add mod">
          <ac:chgData name="Luke Pulaski" userId="50ef1bfb-b847-4b03-b994-0e643f64fa1a" providerId="ADAL" clId="{9A394F65-9FA6-6F4E-9736-03AE40FEB31F}" dt="2025-04-02T21:28:05.303" v="1137" actId="1076"/>
          <ac:picMkLst>
            <pc:docMk/>
            <pc:sldMk cId="3333275226" sldId="279"/>
            <ac:picMk id="5" creationId="{F5C6DCCA-4FD9-0863-C091-38AC293C01FD}"/>
          </ac:picMkLst>
        </pc:picChg>
      </pc:sldChg>
      <pc:sldChg chg="addSp delSp modSp new mod">
        <pc:chgData name="Luke Pulaski" userId="50ef1bfb-b847-4b03-b994-0e643f64fa1a" providerId="ADAL" clId="{9A394F65-9FA6-6F4E-9736-03AE40FEB31F}" dt="2025-04-02T22:06:47.217" v="1205" actId="1076"/>
        <pc:sldMkLst>
          <pc:docMk/>
          <pc:sldMk cId="768635179" sldId="280"/>
        </pc:sldMkLst>
        <pc:picChg chg="add mod">
          <ac:chgData name="Luke Pulaski" userId="50ef1bfb-b847-4b03-b994-0e643f64fa1a" providerId="ADAL" clId="{9A394F65-9FA6-6F4E-9736-03AE40FEB31F}" dt="2025-04-02T22:06:47.217" v="1205" actId="1076"/>
          <ac:picMkLst>
            <pc:docMk/>
            <pc:sldMk cId="768635179" sldId="280"/>
            <ac:picMk id="5" creationId="{71188A6F-57B3-19EE-64C0-9D53DB9C12B2}"/>
          </ac:picMkLst>
        </pc:picChg>
      </pc:sldChg>
      <pc:sldChg chg="delSp add del mod">
        <pc:chgData name="Luke Pulaski" userId="50ef1bfb-b847-4b03-b994-0e643f64fa1a" providerId="ADAL" clId="{9A394F65-9FA6-6F4E-9736-03AE40FEB31F}" dt="2025-04-02T22:06:16.798" v="1196" actId="2696"/>
        <pc:sldMkLst>
          <pc:docMk/>
          <pc:sldMk cId="1583453838" sldId="280"/>
        </pc:sldMkLst>
      </pc:sldChg>
      <pc:sldChg chg="addSp modSp add mod modNotesTx">
        <pc:chgData name="Luke Pulaski" userId="50ef1bfb-b847-4b03-b994-0e643f64fa1a" providerId="ADAL" clId="{9A394F65-9FA6-6F4E-9736-03AE40FEB31F}" dt="2025-04-02T22:10:12.076" v="1262" actId="20577"/>
        <pc:sldMkLst>
          <pc:docMk/>
          <pc:sldMk cId="712067794" sldId="281"/>
        </pc:sldMkLst>
        <pc:picChg chg="add mod">
          <ac:chgData name="Luke Pulaski" userId="50ef1bfb-b847-4b03-b994-0e643f64fa1a" providerId="ADAL" clId="{9A394F65-9FA6-6F4E-9736-03AE40FEB31F}" dt="2025-04-02T22:09:58.730" v="1212" actId="1076"/>
          <ac:picMkLst>
            <pc:docMk/>
            <pc:sldMk cId="712067794" sldId="281"/>
            <ac:picMk id="3" creationId="{45F9A32C-A203-B6AB-F547-8DE8A079DFEB}"/>
          </ac:picMkLst>
        </pc:picChg>
      </pc:sldChg>
      <pc:sldChg chg="delSp modSp add mod">
        <pc:chgData name="Luke Pulaski" userId="50ef1bfb-b847-4b03-b994-0e643f64fa1a" providerId="ADAL" clId="{9A394F65-9FA6-6F4E-9736-03AE40FEB31F}" dt="2025-04-08T20:24:28.598" v="2922" actId="1076"/>
        <pc:sldMkLst>
          <pc:docMk/>
          <pc:sldMk cId="992836038" sldId="282"/>
        </pc:sldMkLst>
        <pc:spChg chg="mod">
          <ac:chgData name="Luke Pulaski" userId="50ef1bfb-b847-4b03-b994-0e643f64fa1a" providerId="ADAL" clId="{9A394F65-9FA6-6F4E-9736-03AE40FEB31F}" dt="2025-04-08T02:51:05.188" v="2204" actId="1076"/>
          <ac:spMkLst>
            <pc:docMk/>
            <pc:sldMk cId="992836038" sldId="282"/>
            <ac:spMk id="8" creationId="{1C869D6E-8671-059E-F022-420FEB74A481}"/>
          </ac:spMkLst>
        </pc:spChg>
        <pc:graphicFrameChg chg="mod modGraphic">
          <ac:chgData name="Luke Pulaski" userId="50ef1bfb-b847-4b03-b994-0e643f64fa1a" providerId="ADAL" clId="{9A394F65-9FA6-6F4E-9736-03AE40FEB31F}" dt="2025-04-08T20:24:28.598" v="2922" actId="1076"/>
          <ac:graphicFrameMkLst>
            <pc:docMk/>
            <pc:sldMk cId="992836038" sldId="282"/>
            <ac:graphicFrameMk id="3" creationId="{2A407FF1-AC0E-A7DF-BB7F-F68F6B6F8B2D}"/>
          </ac:graphicFrameMkLst>
        </pc:graphicFrameChg>
        <pc:graphicFrameChg chg="mod modGraphic">
          <ac:chgData name="Luke Pulaski" userId="50ef1bfb-b847-4b03-b994-0e643f64fa1a" providerId="ADAL" clId="{9A394F65-9FA6-6F4E-9736-03AE40FEB31F}" dt="2025-04-08T20:24:15.792" v="2921" actId="1076"/>
          <ac:graphicFrameMkLst>
            <pc:docMk/>
            <pc:sldMk cId="992836038" sldId="282"/>
            <ac:graphicFrameMk id="7" creationId="{3757C53A-AAC5-FC51-1F2D-288639CC9928}"/>
          </ac:graphicFrameMkLst>
        </pc:graphicFrameChg>
      </pc:sldChg>
      <pc:sldChg chg="add">
        <pc:chgData name="Luke Pulaski" userId="50ef1bfb-b847-4b03-b994-0e643f64fa1a" providerId="ADAL" clId="{9A394F65-9FA6-6F4E-9736-03AE40FEB31F}" dt="2025-04-08T02:54:15.375" v="2305" actId="2890"/>
        <pc:sldMkLst>
          <pc:docMk/>
          <pc:sldMk cId="404239829" sldId="283"/>
        </pc:sldMkLst>
      </pc:sldChg>
      <pc:sldChg chg="addSp delSp modSp add mod">
        <pc:chgData name="Luke Pulaski" userId="50ef1bfb-b847-4b03-b994-0e643f64fa1a" providerId="ADAL" clId="{9A394F65-9FA6-6F4E-9736-03AE40FEB31F}" dt="2025-04-08T03:05:59.147" v="2902" actId="20577"/>
        <pc:sldMkLst>
          <pc:docMk/>
          <pc:sldMk cId="2207527250" sldId="284"/>
        </pc:sldMkLst>
        <pc:spChg chg="add mod">
          <ac:chgData name="Luke Pulaski" userId="50ef1bfb-b847-4b03-b994-0e643f64fa1a" providerId="ADAL" clId="{9A394F65-9FA6-6F4E-9736-03AE40FEB31F}" dt="2025-04-08T03:05:59.147" v="2902" actId="20577"/>
          <ac:spMkLst>
            <pc:docMk/>
            <pc:sldMk cId="2207527250" sldId="284"/>
            <ac:spMk id="3" creationId="{73E50839-3C0B-0008-AFC2-8B4E4FDDECD2}"/>
          </ac:spMkLst>
        </pc:spChg>
      </pc:sldChg>
      <pc:sldChg chg="addSp delSp modSp new mod">
        <pc:chgData name="Luke Pulaski" userId="50ef1bfb-b847-4b03-b994-0e643f64fa1a" providerId="ADAL" clId="{9A394F65-9FA6-6F4E-9736-03AE40FEB31F}" dt="2025-04-08T03:01:16.104" v="2640" actId="1076"/>
        <pc:sldMkLst>
          <pc:docMk/>
          <pc:sldMk cId="615257772" sldId="285"/>
        </pc:sldMkLst>
        <pc:picChg chg="add mod">
          <ac:chgData name="Luke Pulaski" userId="50ef1bfb-b847-4b03-b994-0e643f64fa1a" providerId="ADAL" clId="{9A394F65-9FA6-6F4E-9736-03AE40FEB31F}" dt="2025-04-08T03:01:16.104" v="2640" actId="1076"/>
          <ac:picMkLst>
            <pc:docMk/>
            <pc:sldMk cId="615257772" sldId="285"/>
            <ac:picMk id="5" creationId="{2E256078-0492-EBD9-3C54-28F49E9B0CC2}"/>
          </ac:picMkLst>
        </pc:picChg>
      </pc:sldChg>
      <pc:sldChg chg="addSp delSp modSp add mod">
        <pc:chgData name="Luke Pulaski" userId="50ef1bfb-b847-4b03-b994-0e643f64fa1a" providerId="ADAL" clId="{9A394F65-9FA6-6F4E-9736-03AE40FEB31F}" dt="2025-04-08T03:03:42.443" v="2658" actId="1076"/>
        <pc:sldMkLst>
          <pc:docMk/>
          <pc:sldMk cId="2594928448" sldId="286"/>
        </pc:sldMkLst>
        <pc:picChg chg="add mod">
          <ac:chgData name="Luke Pulaski" userId="50ef1bfb-b847-4b03-b994-0e643f64fa1a" providerId="ADAL" clId="{9A394F65-9FA6-6F4E-9736-03AE40FEB31F}" dt="2025-04-08T03:03:42.443" v="2658" actId="1076"/>
          <ac:picMkLst>
            <pc:docMk/>
            <pc:sldMk cId="2594928448" sldId="286"/>
            <ac:picMk id="7" creationId="{7B6D7BE2-5F54-FBA3-A625-826D8F96573D}"/>
          </ac:picMkLst>
        </pc:picChg>
      </pc:sldChg>
      <pc:sldChg chg="addSp delSp modSp add del mod">
        <pc:chgData name="Luke Pulaski" userId="50ef1bfb-b847-4b03-b994-0e643f64fa1a" providerId="ADAL" clId="{9A394F65-9FA6-6F4E-9736-03AE40FEB31F}" dt="2025-04-08T20:26:55.938" v="2923" actId="2696"/>
        <pc:sldMkLst>
          <pc:docMk/>
          <pc:sldMk cId="1807175995" sldId="287"/>
        </pc:sldMkLst>
      </pc:sldChg>
      <pc:sldChg chg="addSp delSp modSp add mod">
        <pc:chgData name="Luke Pulaski" userId="50ef1bfb-b847-4b03-b994-0e643f64fa1a" providerId="ADAL" clId="{9A394F65-9FA6-6F4E-9736-03AE40FEB31F}" dt="2025-04-17T13:33:03.737" v="2968" actId="1076"/>
        <pc:sldMkLst>
          <pc:docMk/>
          <pc:sldMk cId="766491153" sldId="288"/>
        </pc:sldMkLst>
        <pc:picChg chg="add mod">
          <ac:chgData name="Luke Pulaski" userId="50ef1bfb-b847-4b03-b994-0e643f64fa1a" providerId="ADAL" clId="{9A394F65-9FA6-6F4E-9736-03AE40FEB31F}" dt="2025-04-17T13:33:03.737" v="2968" actId="1076"/>
          <ac:picMkLst>
            <pc:docMk/>
            <pc:sldMk cId="766491153" sldId="288"/>
            <ac:picMk id="3" creationId="{5F192770-1520-6FE0-CD1F-5D87A35C2928}"/>
          </ac:picMkLst>
        </pc:picChg>
        <pc:picChg chg="add del mod">
          <ac:chgData name="Luke Pulaski" userId="50ef1bfb-b847-4b03-b994-0e643f64fa1a" providerId="ADAL" clId="{9A394F65-9FA6-6F4E-9736-03AE40FEB31F}" dt="2025-04-17T13:27:28.584" v="2954" actId="478"/>
          <ac:picMkLst>
            <pc:docMk/>
            <pc:sldMk cId="766491153" sldId="288"/>
            <ac:picMk id="5" creationId="{4D4BA1DA-076B-F617-62A6-2BDD7D97E281}"/>
          </ac:picMkLst>
        </pc:picChg>
      </pc:sldChg>
      <pc:sldChg chg="add">
        <pc:chgData name="Luke Pulaski" userId="50ef1bfb-b847-4b03-b994-0e643f64fa1a" providerId="ADAL" clId="{9A394F65-9FA6-6F4E-9736-03AE40FEB31F}" dt="2025-04-08T20:28:25.733" v="2930" actId="2890"/>
        <pc:sldMkLst>
          <pc:docMk/>
          <pc:sldMk cId="2311891514" sldId="289"/>
        </pc:sldMkLst>
      </pc:sldChg>
      <pc:sldChg chg="addSp delSp modSp add mod ord">
        <pc:chgData name="Luke Pulaski" userId="50ef1bfb-b847-4b03-b994-0e643f64fa1a" providerId="ADAL" clId="{9A394F65-9FA6-6F4E-9736-03AE40FEB31F}" dt="2025-04-08T20:30:29.456" v="2953" actId="1076"/>
        <pc:sldMkLst>
          <pc:docMk/>
          <pc:sldMk cId="3081438869" sldId="290"/>
        </pc:sldMkLst>
        <pc:picChg chg="add mod">
          <ac:chgData name="Luke Pulaski" userId="50ef1bfb-b847-4b03-b994-0e643f64fa1a" providerId="ADAL" clId="{9A394F65-9FA6-6F4E-9736-03AE40FEB31F}" dt="2025-04-08T20:30:29.456" v="2953" actId="1076"/>
          <ac:picMkLst>
            <pc:docMk/>
            <pc:sldMk cId="3081438869" sldId="290"/>
            <ac:picMk id="3" creationId="{50A34A28-017E-8675-C77F-DA3B94D132CB}"/>
          </ac:picMkLst>
        </pc:picChg>
      </pc:sldChg>
      <pc:sldChg chg="addSp delSp modSp add mod replId">
        <pc:chgData name="Luke Pulaski" userId="50ef1bfb-b847-4b03-b994-0e643f64fa1a" providerId="ADAL" clId="{9A394F65-9FA6-6F4E-9736-03AE40FEB31F}" dt="2025-04-08T20:30:11.451" v="2946" actId="1076"/>
        <pc:sldMkLst>
          <pc:docMk/>
          <pc:sldMk cId="2245267338" sldId="291"/>
        </pc:sldMkLst>
        <pc:picChg chg="add mod">
          <ac:chgData name="Luke Pulaski" userId="50ef1bfb-b847-4b03-b994-0e643f64fa1a" providerId="ADAL" clId="{9A394F65-9FA6-6F4E-9736-03AE40FEB31F}" dt="2025-04-08T20:30:11.451" v="2946" actId="1076"/>
          <ac:picMkLst>
            <pc:docMk/>
            <pc:sldMk cId="2245267338" sldId="291"/>
            <ac:picMk id="3" creationId="{C2DD12A5-7FD8-E7E5-0381-E0F9F9D3735D}"/>
          </ac:picMkLst>
        </pc:picChg>
      </pc:sldChg>
      <pc:sldChg chg="add">
        <pc:chgData name="Luke Pulaski" userId="50ef1bfb-b847-4b03-b994-0e643f64fa1a" providerId="ADAL" clId="{9A394F65-9FA6-6F4E-9736-03AE40FEB31F}" dt="2025-04-17T13:29:21.220" v="2955" actId="2890"/>
        <pc:sldMkLst>
          <pc:docMk/>
          <pc:sldMk cId="285561088" sldId="292"/>
        </pc:sldMkLst>
      </pc:sldChg>
      <pc:sldChg chg="addSp modSp add mod ord">
        <pc:chgData name="Luke Pulaski" userId="50ef1bfb-b847-4b03-b994-0e643f64fa1a" providerId="ADAL" clId="{9A394F65-9FA6-6F4E-9736-03AE40FEB31F}" dt="2025-04-17T13:45:29.120" v="3006" actId="20578"/>
        <pc:sldMkLst>
          <pc:docMk/>
          <pc:sldMk cId="1010660810" sldId="293"/>
        </pc:sldMkLst>
        <pc:picChg chg="add mod">
          <ac:chgData name="Luke Pulaski" userId="50ef1bfb-b847-4b03-b994-0e643f64fa1a" providerId="ADAL" clId="{9A394F65-9FA6-6F4E-9736-03AE40FEB31F}" dt="2025-04-17T13:45:21.155" v="3005" actId="1076"/>
          <ac:picMkLst>
            <pc:docMk/>
            <pc:sldMk cId="1010660810" sldId="293"/>
            <ac:picMk id="3" creationId="{8A4CBFB7-A765-7213-6220-14BDE2A86A84}"/>
          </ac:picMkLst>
        </pc:picChg>
      </pc:sldChg>
      <pc:sldChg chg="addSp delSp modSp add mod">
        <pc:chgData name="Luke Pulaski" userId="50ef1bfb-b847-4b03-b994-0e643f64fa1a" providerId="ADAL" clId="{9A394F65-9FA6-6F4E-9736-03AE40FEB31F}" dt="2025-04-17T13:37:14.983" v="2976" actId="1076"/>
        <pc:sldMkLst>
          <pc:docMk/>
          <pc:sldMk cId="3350036859" sldId="294"/>
        </pc:sldMkLst>
        <pc:picChg chg="add mod">
          <ac:chgData name="Luke Pulaski" userId="50ef1bfb-b847-4b03-b994-0e643f64fa1a" providerId="ADAL" clId="{9A394F65-9FA6-6F4E-9736-03AE40FEB31F}" dt="2025-04-17T13:37:14.983" v="2976" actId="1076"/>
          <ac:picMkLst>
            <pc:docMk/>
            <pc:sldMk cId="3350036859" sldId="294"/>
            <ac:picMk id="3" creationId="{A535727A-14CB-49EE-F30D-047D1B47761E}"/>
          </ac:picMkLst>
        </pc:picChg>
        <pc:picChg chg="del">
          <ac:chgData name="Luke Pulaski" userId="50ef1bfb-b847-4b03-b994-0e643f64fa1a" providerId="ADAL" clId="{9A394F65-9FA6-6F4E-9736-03AE40FEB31F}" dt="2025-04-17T13:37:02.917" v="2970" actId="478"/>
          <ac:picMkLst>
            <pc:docMk/>
            <pc:sldMk cId="3350036859" sldId="294"/>
            <ac:picMk id="4" creationId="{87175892-C799-6D25-6C42-0A4F51FADF63}"/>
          </ac:picMkLst>
        </pc:picChg>
      </pc:sldChg>
      <pc:sldChg chg="addSp delSp modSp add mod ord">
        <pc:chgData name="Luke Pulaski" userId="50ef1bfb-b847-4b03-b994-0e643f64fa1a" providerId="ADAL" clId="{9A394F65-9FA6-6F4E-9736-03AE40FEB31F}" dt="2025-04-17T14:27:04.918" v="3046" actId="1076"/>
        <pc:sldMkLst>
          <pc:docMk/>
          <pc:sldMk cId="561184129" sldId="295"/>
        </pc:sldMkLst>
        <pc:picChg chg="del">
          <ac:chgData name="Luke Pulaski" userId="50ef1bfb-b847-4b03-b994-0e643f64fa1a" providerId="ADAL" clId="{9A394F65-9FA6-6F4E-9736-03AE40FEB31F}" dt="2025-04-17T13:37:43.259" v="2978" actId="478"/>
          <ac:picMkLst>
            <pc:docMk/>
            <pc:sldMk cId="561184129" sldId="295"/>
            <ac:picMk id="3" creationId="{A51825C6-C2A7-AB0C-2418-074C22216CD1}"/>
          </ac:picMkLst>
        </pc:picChg>
        <pc:picChg chg="add mod">
          <ac:chgData name="Luke Pulaski" userId="50ef1bfb-b847-4b03-b994-0e643f64fa1a" providerId="ADAL" clId="{9A394F65-9FA6-6F4E-9736-03AE40FEB31F}" dt="2025-04-17T14:27:04.918" v="3046" actId="1076"/>
          <ac:picMkLst>
            <pc:docMk/>
            <pc:sldMk cId="561184129" sldId="295"/>
            <ac:picMk id="4" creationId="{DBDA60B5-4C55-511D-EAB0-1F095F9821E5}"/>
          </ac:picMkLst>
        </pc:picChg>
      </pc:sldChg>
      <pc:sldChg chg="addSp delSp modSp add mod">
        <pc:chgData name="Luke Pulaski" userId="50ef1bfb-b847-4b03-b994-0e643f64fa1a" providerId="ADAL" clId="{9A394F65-9FA6-6F4E-9736-03AE40FEB31F}" dt="2025-04-17T14:18:23.356" v="3023" actId="1076"/>
        <pc:sldMkLst>
          <pc:docMk/>
          <pc:sldMk cId="239005575" sldId="296"/>
        </pc:sldMkLst>
        <pc:picChg chg="del">
          <ac:chgData name="Luke Pulaski" userId="50ef1bfb-b847-4b03-b994-0e643f64fa1a" providerId="ADAL" clId="{9A394F65-9FA6-6F4E-9736-03AE40FEB31F}" dt="2025-04-17T13:37:52.933" v="2980" actId="478"/>
          <ac:picMkLst>
            <pc:docMk/>
            <pc:sldMk cId="239005575" sldId="296"/>
            <ac:picMk id="3" creationId="{E2260301-F7B5-C3C9-BF57-167EF24954F9}"/>
          </ac:picMkLst>
        </pc:picChg>
        <pc:picChg chg="add mod">
          <ac:chgData name="Luke Pulaski" userId="50ef1bfb-b847-4b03-b994-0e643f64fa1a" providerId="ADAL" clId="{9A394F65-9FA6-6F4E-9736-03AE40FEB31F}" dt="2025-04-17T14:18:23.356" v="3023" actId="1076"/>
          <ac:picMkLst>
            <pc:docMk/>
            <pc:sldMk cId="239005575" sldId="296"/>
            <ac:picMk id="4" creationId="{B22D723F-B396-4E9A-8E71-4819C8EE61D7}"/>
          </ac:picMkLst>
        </pc:picChg>
      </pc:sldChg>
      <pc:sldChg chg="addSp modSp add mod ord">
        <pc:chgData name="Luke Pulaski" userId="50ef1bfb-b847-4b03-b994-0e643f64fa1a" providerId="ADAL" clId="{9A394F65-9FA6-6F4E-9736-03AE40FEB31F}" dt="2025-04-17T14:26:39.018" v="3037" actId="20578"/>
        <pc:sldMkLst>
          <pc:docMk/>
          <pc:sldMk cId="2570772149" sldId="297"/>
        </pc:sldMkLst>
        <pc:picChg chg="add mod">
          <ac:chgData name="Luke Pulaski" userId="50ef1bfb-b847-4b03-b994-0e643f64fa1a" providerId="ADAL" clId="{9A394F65-9FA6-6F4E-9736-03AE40FEB31F}" dt="2025-04-17T14:26:29.567" v="3035" actId="1076"/>
          <ac:picMkLst>
            <pc:docMk/>
            <pc:sldMk cId="2570772149" sldId="297"/>
            <ac:picMk id="3" creationId="{33C03779-A59C-F7D4-493C-788F12995F4A}"/>
          </ac:picMkLst>
        </pc:picChg>
      </pc:sldChg>
      <pc:sldChg chg="addSp modSp add mod">
        <pc:chgData name="Luke Pulaski" userId="50ef1bfb-b847-4b03-b994-0e643f64fa1a" providerId="ADAL" clId="{9A394F65-9FA6-6F4E-9736-03AE40FEB31F}" dt="2025-04-17T14:18:35.994" v="3029" actId="1076"/>
        <pc:sldMkLst>
          <pc:docMk/>
          <pc:sldMk cId="1708810495" sldId="298"/>
        </pc:sldMkLst>
        <pc:picChg chg="add mod">
          <ac:chgData name="Luke Pulaski" userId="50ef1bfb-b847-4b03-b994-0e643f64fa1a" providerId="ADAL" clId="{9A394F65-9FA6-6F4E-9736-03AE40FEB31F}" dt="2025-04-17T14:18:35.994" v="3029" actId="1076"/>
          <ac:picMkLst>
            <pc:docMk/>
            <pc:sldMk cId="1708810495" sldId="298"/>
            <ac:picMk id="3" creationId="{60172215-A134-FA86-BBC5-4326EF5080D4}"/>
          </ac:picMkLst>
        </pc:picChg>
      </pc:sldChg>
      <pc:sldChg chg="addSp modSp add mod">
        <pc:chgData name="Luke Pulaski" userId="50ef1bfb-b847-4b03-b994-0e643f64fa1a" providerId="ADAL" clId="{9A394F65-9FA6-6F4E-9736-03AE40FEB31F}" dt="2025-04-17T14:27:34.118" v="3056" actId="1076"/>
        <pc:sldMkLst>
          <pc:docMk/>
          <pc:sldMk cId="1704767637" sldId="299"/>
        </pc:sldMkLst>
        <pc:picChg chg="add mod">
          <ac:chgData name="Luke Pulaski" userId="50ef1bfb-b847-4b03-b994-0e643f64fa1a" providerId="ADAL" clId="{9A394F65-9FA6-6F4E-9736-03AE40FEB31F}" dt="2025-04-17T14:27:34.118" v="3056" actId="1076"/>
          <ac:picMkLst>
            <pc:docMk/>
            <pc:sldMk cId="1704767637" sldId="299"/>
            <ac:picMk id="3" creationId="{E78514D5-A0D5-CCAD-B2FC-E061A0F26CAA}"/>
          </ac:picMkLst>
        </pc:picChg>
      </pc:sldChg>
      <pc:sldChg chg="addSp modSp add mod">
        <pc:chgData name="Luke Pulaski" userId="50ef1bfb-b847-4b03-b994-0e643f64fa1a" providerId="ADAL" clId="{9A394F65-9FA6-6F4E-9736-03AE40FEB31F}" dt="2025-04-17T13:38:37.373" v="2988" actId="1076"/>
        <pc:sldMkLst>
          <pc:docMk/>
          <pc:sldMk cId="2375869070" sldId="300"/>
        </pc:sldMkLst>
        <pc:picChg chg="add mod">
          <ac:chgData name="Luke Pulaski" userId="50ef1bfb-b847-4b03-b994-0e643f64fa1a" providerId="ADAL" clId="{9A394F65-9FA6-6F4E-9736-03AE40FEB31F}" dt="2025-04-17T13:38:37.373" v="2988" actId="1076"/>
          <ac:picMkLst>
            <pc:docMk/>
            <pc:sldMk cId="2375869070" sldId="300"/>
            <ac:picMk id="3" creationId="{9DACADAB-C95E-FD8C-93FA-011827C382AE}"/>
          </ac:picMkLst>
        </pc:picChg>
      </pc:sldChg>
      <pc:sldChg chg="addSp delSp modSp add mod">
        <pc:chgData name="Luke Pulaski" userId="50ef1bfb-b847-4b03-b994-0e643f64fa1a" providerId="ADAL" clId="{9A394F65-9FA6-6F4E-9736-03AE40FEB31F}" dt="2025-04-17T13:46:46.464" v="3015" actId="1076"/>
        <pc:sldMkLst>
          <pc:docMk/>
          <pc:sldMk cId="2062466217" sldId="301"/>
        </pc:sldMkLst>
        <pc:picChg chg="add mod">
          <ac:chgData name="Luke Pulaski" userId="50ef1bfb-b847-4b03-b994-0e643f64fa1a" providerId="ADAL" clId="{9A394F65-9FA6-6F4E-9736-03AE40FEB31F}" dt="2025-04-17T13:46:46.464" v="3015" actId="1076"/>
          <ac:picMkLst>
            <pc:docMk/>
            <pc:sldMk cId="2062466217" sldId="301"/>
            <ac:picMk id="3" creationId="{7F24CD26-E4AB-C3AC-6EE4-D8429D1E4190}"/>
          </ac:picMkLst>
        </pc:picChg>
        <pc:picChg chg="del">
          <ac:chgData name="Luke Pulaski" userId="50ef1bfb-b847-4b03-b994-0e643f64fa1a" providerId="ADAL" clId="{9A394F65-9FA6-6F4E-9736-03AE40FEB31F}" dt="2025-04-17T13:45:39.507" v="3009" actId="478"/>
          <ac:picMkLst>
            <pc:docMk/>
            <pc:sldMk cId="2062466217" sldId="301"/>
            <ac:picMk id="8" creationId="{738AC0DF-990B-CA02-9CEC-DA31EC9DCBE0}"/>
          </ac:picMkLst>
        </pc:picChg>
      </pc:sldChg>
      <pc:sldChg chg="add del">
        <pc:chgData name="Luke Pulaski" userId="50ef1bfb-b847-4b03-b994-0e643f64fa1a" providerId="ADAL" clId="{9A394F65-9FA6-6F4E-9736-03AE40FEB31F}" dt="2025-04-17T13:45:32.543" v="3007" actId="2696"/>
        <pc:sldMkLst>
          <pc:docMk/>
          <pc:sldMk cId="2143703171" sldId="301"/>
        </pc:sldMkLst>
      </pc:sldChg>
      <pc:sldChg chg="delSp add mod">
        <pc:chgData name="Luke Pulaski" userId="50ef1bfb-b847-4b03-b994-0e643f64fa1a" providerId="ADAL" clId="{9A394F65-9FA6-6F4E-9736-03AE40FEB31F}" dt="2025-04-17T13:58:19.865" v="3017" actId="478"/>
        <pc:sldMkLst>
          <pc:docMk/>
          <pc:sldMk cId="431238484" sldId="302"/>
        </pc:sldMkLst>
        <pc:picChg chg="del">
          <ac:chgData name="Luke Pulaski" userId="50ef1bfb-b847-4b03-b994-0e643f64fa1a" providerId="ADAL" clId="{9A394F65-9FA6-6F4E-9736-03AE40FEB31F}" dt="2025-04-17T13:58:19.865" v="3017" actId="478"/>
          <ac:picMkLst>
            <pc:docMk/>
            <pc:sldMk cId="431238484" sldId="302"/>
            <ac:picMk id="4" creationId="{8248B4CB-F77B-A5F6-B1CA-6509870B521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A77D2-9DF5-D04C-8184-CEABB2310C8F}" type="datetimeFigureOut">
              <a:rPr lang="en-US" smtClean="0"/>
              <a:t>4/17/25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F900B-EF6E-EC48-B6B8-452E915C2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5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Still don’t know what the scoring system 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EF900B-EF6E-EC48-B6B8-452E915C2480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992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6FE0-09A0-03E0-DB80-572E4B115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70E7A-5343-D9B1-E04D-B5ED2882E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5609-CB4C-9C34-63CF-BC228082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C8762-7E7D-F3C1-F2A3-349FAC80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CD341-142C-1113-D00C-D036FD384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7738-C970-80FC-5D12-48F8204C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20101-4566-17A2-E6D2-104A43FC4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13927-F9B0-E64B-3E2C-B4EE1ADF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EEE74-F395-5D9E-1339-E6FBE85D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E4A23-9D65-A129-2CBF-36DCED16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1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62D1-6BA7-99CD-C1DB-E06B9E101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D60A8-EE54-B8AE-A370-8F89A0DBC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63740-D31A-699D-8FF9-270B6DAB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3F9D7-D87C-9279-30CD-9BC98A07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33E1C-9D49-F6D5-7323-581D224A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3346-73AE-ED89-2EEE-86554AFD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F33B8-BF88-E923-FC1D-CE9B25BB5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CE0F4-7863-E34B-3006-509A610C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0FA3E-3E82-6FF4-6D75-88E5C745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A7A81-3EBF-EB44-6E8A-432DA622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7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6910B-6DD5-9B4C-D7BC-D60301B1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0AACD-95DB-F712-8EE5-FFBF6C806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96240-6DA6-6ACE-D31A-D97043A0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8AD08-DECD-A168-ED5E-726DB70B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D0DC-068B-867D-3E83-86C4DB82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F323-A3E0-7640-B3B8-9C4F6122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40FEC-A7F6-D240-F7EC-83DA01EA7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4886A-0745-8C14-101D-B144DF08C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C5937-8079-2350-0B53-AF233ECE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E3ACA-A1A4-3ABE-0F3C-BDADA44C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4F5E5-69FC-E77D-8017-B9CE4802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4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53D1-4DC7-FF92-2497-670F8434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D6147-C3CC-7D78-FFF2-88FB945F3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832A8-87A7-3629-6703-A47157F0A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E2102-9FCC-EBB6-F764-546D75563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CD952-7FE9-E7E4-FA07-4BCEC9EA1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1CCF03-BD39-0537-B0BD-49049C25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57104-2409-4691-0232-29ACA9EB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6FFD8-9944-4E40-EC7E-49EFD5A67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1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2012-6129-F096-45F2-79A60948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9985F-738B-2D15-6A85-92CF79AA0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1A1DB-8095-9DC6-B81D-14536F11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EE158-60AF-DBA8-5F71-7BA85864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7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A644A9-B12F-88CF-548A-63477809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E98DC-AE22-A197-3F93-E7C7630D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56CC-CB04-CECA-B283-FB61E92C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6F33-0858-AA82-E215-6366034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C19C6-E281-1DBC-AF9A-290666D6D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48136-865D-6265-1396-D649E461E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2A8B3-21FA-EDD1-B976-2320DB014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4B40-8E4E-62C3-CFC8-18BAAB2B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5AB06-A1FC-06C1-21D1-8F9CA3B5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FC4B-9269-CB9C-0411-E20E77AC6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64705-7913-8560-0BAB-D2BD8832E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33935-40C1-047A-2281-D28F02E77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243B7-B4C5-C4D9-868B-02A7EE84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7C290-450A-A1F0-9E52-A5625D1EE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6A691-F151-178D-7B3E-656AF0F5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8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8FDCCE-67AE-4F58-310B-7B16A1A4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0D2E9-4C49-BA44-B70A-682EC0325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F4BD9-56B2-8C0D-AD86-1D3F158F7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97CC36-9138-DA4C-9FAF-7AAFC3CE0A8E}" type="datetimeFigureOut">
              <a:rPr lang="en-US" smtClean="0"/>
              <a:t>4/17/25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F9CF1-F2B7-91FC-B61F-102D012DB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8D136-FAB9-C6DE-4459-84A8521F6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9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B88DE-B4F8-B289-DB5C-C3C5580EC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7C2B1E-22CC-BBDC-FB38-4F0F1B09FAC3}"/>
              </a:ext>
            </a:extLst>
          </p:cNvPr>
          <p:cNvSpPr txBox="1"/>
          <p:nvPr/>
        </p:nvSpPr>
        <p:spPr>
          <a:xfrm>
            <a:off x="844378" y="2413337"/>
            <a:ext cx="10503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MENA CONCENTRATION &amp; ECONOMIC OUTCOMES</a:t>
            </a:r>
          </a:p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(Michigan only)</a:t>
            </a:r>
          </a:p>
        </p:txBody>
      </p:sp>
    </p:spTree>
    <p:extLst>
      <p:ext uri="{BB962C8B-B14F-4D97-AF65-F5344CB8AC3E}">
        <p14:creationId xmlns:p14="http://schemas.microsoft.com/office/powerpoint/2010/main" val="96807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with numbers and a bar chart&#10;&#10;AI-generated content may be incorrect.">
            <a:extLst>
              <a:ext uri="{FF2B5EF4-FFF2-40B4-BE49-F238E27FC236}">
                <a16:creationId xmlns:a16="http://schemas.microsoft.com/office/drawing/2014/main" id="{B489861F-0E88-0FDE-D964-7AB0067759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9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6B7AD3-204B-1302-5972-F7C476992C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C25CA0FA-884F-7890-7F85-2637734FE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2589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red line and blue dots&#10;&#10;AI-generated content may be incorrect.">
            <a:extLst>
              <a:ext uri="{FF2B5EF4-FFF2-40B4-BE49-F238E27FC236}">
                <a16:creationId xmlns:a16="http://schemas.microsoft.com/office/drawing/2014/main" id="{2E256078-0492-EBD9-3C54-28F49E9B0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57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10BE42-A7DA-A949-B88E-94EA110E3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graph with numbers and a bar&#10;&#10;AI-generated content may be incorrect.">
            <a:extLst>
              <a:ext uri="{FF2B5EF4-FFF2-40B4-BE49-F238E27FC236}">
                <a16:creationId xmlns:a16="http://schemas.microsoft.com/office/drawing/2014/main" id="{7B6D7BE2-5F54-FBA3-A625-826D8F965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9284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71188A6F-57B3-19EE-64C0-9D53DB9C1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35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B5B809-BA54-767D-988A-854DCDBF6D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5763A2-D2BF-F7ED-601E-F3E050E2A496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PUBLIC ASSISTANCE</a:t>
            </a:r>
          </a:p>
        </p:txBody>
      </p:sp>
    </p:spTree>
    <p:extLst>
      <p:ext uri="{BB962C8B-B14F-4D97-AF65-F5344CB8AC3E}">
        <p14:creationId xmlns:p14="http://schemas.microsoft.com/office/powerpoint/2010/main" val="7422338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with a red and blue rectangle&#10;&#10;AI-generated content may be incorrect.">
            <a:extLst>
              <a:ext uri="{FF2B5EF4-FFF2-40B4-BE49-F238E27FC236}">
                <a16:creationId xmlns:a16="http://schemas.microsoft.com/office/drawing/2014/main" id="{683CBA88-9CE6-3D99-6A7E-33DD4704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4162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A69B9E-BBB2-640A-0F40-60CEF32E59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showing the amount of a number of mena concentration&#10;&#10;AI-generated content may be incorrect.">
            <a:extLst>
              <a:ext uri="{FF2B5EF4-FFF2-40B4-BE49-F238E27FC236}">
                <a16:creationId xmlns:a16="http://schemas.microsoft.com/office/drawing/2014/main" id="{A535727A-14CB-49EE-F30D-047D1B477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0368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6356C-A645-834F-AF49-C9B96156C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33C03779-A59C-F7D4-493C-788F12995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7721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7F086-9CAE-C318-5180-B07306CED8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people&#10;&#10;AI-generated content may be incorrect.">
            <a:extLst>
              <a:ext uri="{FF2B5EF4-FFF2-40B4-BE49-F238E27FC236}">
                <a16:creationId xmlns:a16="http://schemas.microsoft.com/office/drawing/2014/main" id="{92BC8B1B-AB40-DB97-93E5-2205068F8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627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7B838-4737-ADD3-4331-EA0A36DD3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45BB5-0CD1-5DE6-36F7-94096FFD8EB7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SUMMARY STATISTICS OF MENA CONCENTRATION</a:t>
            </a:r>
          </a:p>
        </p:txBody>
      </p:sp>
    </p:spTree>
    <p:extLst>
      <p:ext uri="{BB962C8B-B14F-4D97-AF65-F5344CB8AC3E}">
        <p14:creationId xmlns:p14="http://schemas.microsoft.com/office/powerpoint/2010/main" val="668194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41717A-89EA-D9D9-F9B7-547255263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line of blue dots&#10;&#10;AI-generated content may be incorrect.">
            <a:extLst>
              <a:ext uri="{FF2B5EF4-FFF2-40B4-BE49-F238E27FC236}">
                <a16:creationId xmlns:a16="http://schemas.microsoft.com/office/drawing/2014/main" id="{B22D723F-B396-4E9A-8E71-4819C8EE6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055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8B738-0B25-BF37-89AD-A3D3926B9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bar graph&#10;&#10;AI-generated content may be incorrect.">
            <a:extLst>
              <a:ext uri="{FF2B5EF4-FFF2-40B4-BE49-F238E27FC236}">
                <a16:creationId xmlns:a16="http://schemas.microsoft.com/office/drawing/2014/main" id="{DBDA60B5-4C55-511D-EAB0-1F095F98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1841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B8FBC-CD2F-5253-B365-64C7A4EC2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income and income&#10;&#10;AI-generated content may be incorrect.">
            <a:extLst>
              <a:ext uri="{FF2B5EF4-FFF2-40B4-BE49-F238E27FC236}">
                <a16:creationId xmlns:a16="http://schemas.microsoft.com/office/drawing/2014/main" id="{8966438F-9C65-F88A-E012-1A9AFF649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7964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2DF87-6214-D563-9A46-FF4B532B8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with blue dots and a red line&#10;&#10;AI-generated content may be incorrect.">
            <a:extLst>
              <a:ext uri="{FF2B5EF4-FFF2-40B4-BE49-F238E27FC236}">
                <a16:creationId xmlns:a16="http://schemas.microsoft.com/office/drawing/2014/main" id="{60172215-A134-FA86-BBC5-4326EF508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810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17C60-2A19-891A-44B9-D3322B4B7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E78514D5-A0D5-CCAD-B2FC-E061A0F26C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767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DEF1A39-F6DB-684B-C470-AEBD61870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4401485-53D5-426B-9C87-4F2EE564DA18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LABOR MARKET OUTCOMES</a:t>
            </a:r>
          </a:p>
        </p:txBody>
      </p:sp>
    </p:spTree>
    <p:extLst>
      <p:ext uri="{BB962C8B-B14F-4D97-AF65-F5344CB8AC3E}">
        <p14:creationId xmlns:p14="http://schemas.microsoft.com/office/powerpoint/2010/main" val="20342546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AC93B-EAEC-2836-74A2-DE276DE8A9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F93FAA8-B20B-124B-6E92-598BC115E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9895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4A46EF-535C-19DA-1F75-F6F1C247DC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with a red line and blue dots&#10;&#10;AI-generated content may be incorrect.">
            <a:extLst>
              <a:ext uri="{FF2B5EF4-FFF2-40B4-BE49-F238E27FC236}">
                <a16:creationId xmlns:a16="http://schemas.microsoft.com/office/drawing/2014/main" id="{2017C900-8B91-3110-6F95-5FDC948D0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69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480625-7E7E-1FA8-DEFE-F1B42930F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7F24CD26-E4AB-C3AC-6EE4-D8429D1E4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4662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5D2484-FDF6-5CD1-9DA4-54E67D01E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bar chart&#10;&#10;AI-generated content may be incorrect.">
            <a:extLst>
              <a:ext uri="{FF2B5EF4-FFF2-40B4-BE49-F238E27FC236}">
                <a16:creationId xmlns:a16="http://schemas.microsoft.com/office/drawing/2014/main" id="{B30AEA52-E375-3488-2C3B-9363E25F0F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610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FB9391-5BFB-4A5D-6919-C612338E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4DFC116-DAA9-8A0D-DE31-926D9EBD4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2730529"/>
              </p:ext>
            </p:extLst>
          </p:nvPr>
        </p:nvGraphicFramePr>
        <p:xfrm>
          <a:off x="4521200" y="1690988"/>
          <a:ext cx="3149600" cy="404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895">
                  <a:extLst>
                    <a:ext uri="{9D8B030D-6E8A-4147-A177-3AD203B41FA5}">
                      <a16:colId xmlns:a16="http://schemas.microsoft.com/office/drawing/2014/main" val="815065829"/>
                    </a:ext>
                  </a:extLst>
                </a:gridCol>
                <a:gridCol w="1810705">
                  <a:extLst>
                    <a:ext uri="{9D8B030D-6E8A-4147-A177-3AD203B41FA5}">
                      <a16:colId xmlns:a16="http://schemas.microsoft.com/office/drawing/2014/main" val="1344204147"/>
                    </a:ext>
                  </a:extLst>
                </a:gridCol>
              </a:tblGrid>
              <a:tr h="6322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MENA concentration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009647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341071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380437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200274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69590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655815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172122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69423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266A3790-2067-2C59-4B6E-D56FADE2243E}"/>
              </a:ext>
            </a:extLst>
          </p:cNvPr>
          <p:cNvSpPr txBox="1"/>
          <p:nvPr/>
        </p:nvSpPr>
        <p:spPr>
          <a:xfrm>
            <a:off x="7992534" y="1698835"/>
            <a:ext cx="36576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Most tracts (in MI) have no MENA concentration whatsoever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Only ~20% of tracts have nonzero MENA concentration</a:t>
            </a: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AAEBDE1-A882-F167-7697-93ADA13E8D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0471170"/>
              </p:ext>
            </p:extLst>
          </p:nvPr>
        </p:nvGraphicFramePr>
        <p:xfrm>
          <a:off x="1020233" y="1698836"/>
          <a:ext cx="3179234" cy="4038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617">
                  <a:extLst>
                    <a:ext uri="{9D8B030D-6E8A-4147-A177-3AD203B41FA5}">
                      <a16:colId xmlns:a16="http://schemas.microsoft.com/office/drawing/2014/main" val="3842423900"/>
                    </a:ext>
                  </a:extLst>
                </a:gridCol>
                <a:gridCol w="1589617">
                  <a:extLst>
                    <a:ext uri="{9D8B030D-6E8A-4147-A177-3AD203B41FA5}">
                      <a16:colId xmlns:a16="http://schemas.microsoft.com/office/drawing/2014/main" val="2444052964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No. of tracts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3,017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0007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0.02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6832843"/>
                  </a:ext>
                </a:extLst>
              </a:tr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Std. Dev.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0.076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6162994"/>
                  </a:ext>
                </a:extLst>
              </a:tr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Median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382633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Min.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6805125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Max.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671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799E0BF4-0211-911B-F499-4D12F165F035}"/>
              </a:ext>
            </a:extLst>
          </p:cNvPr>
          <p:cNvSpPr txBox="1"/>
          <p:nvPr/>
        </p:nvSpPr>
        <p:spPr>
          <a:xfrm>
            <a:off x="3979334" y="525747"/>
            <a:ext cx="4233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Summary Stats – All Tracts</a:t>
            </a:r>
          </a:p>
        </p:txBody>
      </p:sp>
    </p:spTree>
    <p:extLst>
      <p:ext uri="{BB962C8B-B14F-4D97-AF65-F5344CB8AC3E}">
        <p14:creationId xmlns:p14="http://schemas.microsoft.com/office/powerpoint/2010/main" val="15503836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B656C4-7480-E752-E90F-CDD224FC76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with dots and lines&#10;&#10;AI-generated content may be incorrect.">
            <a:extLst>
              <a:ext uri="{FF2B5EF4-FFF2-40B4-BE49-F238E27FC236}">
                <a16:creationId xmlns:a16="http://schemas.microsoft.com/office/drawing/2014/main" id="{9DACADAB-C95E-FD8C-93FA-011827C38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8690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DACB0-A733-C879-4CCA-2785F863AE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bar chart&#10;&#10;AI-generated content may be incorrect.">
            <a:extLst>
              <a:ext uri="{FF2B5EF4-FFF2-40B4-BE49-F238E27FC236}">
                <a16:creationId xmlns:a16="http://schemas.microsoft.com/office/drawing/2014/main" id="{8A4CBFB7-A765-7213-6220-14BDE2A86A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6608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8727E1-E8DD-5819-8F34-04754FCA5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4B1CD5C-37BF-4093-0024-38178763D16F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HEALTH</a:t>
            </a:r>
          </a:p>
        </p:txBody>
      </p:sp>
    </p:spTree>
    <p:extLst>
      <p:ext uri="{BB962C8B-B14F-4D97-AF65-F5344CB8AC3E}">
        <p14:creationId xmlns:p14="http://schemas.microsoft.com/office/powerpoint/2010/main" val="18888348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insurance coverage&#10;&#10;AI-generated content may be incorrect.">
            <a:extLst>
              <a:ext uri="{FF2B5EF4-FFF2-40B4-BE49-F238E27FC236}">
                <a16:creationId xmlns:a16="http://schemas.microsoft.com/office/drawing/2014/main" id="{34B80AA9-53C0-5BFB-AFB1-2C33562E2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9491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41FF4B-16CD-EE1B-CBE4-87AA93E204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312384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A2EED42-BFA2-AE70-0963-B4CF709B0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A88015-A4A3-8BC3-0F46-E22452F60EBA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HOUSING</a:t>
            </a:r>
          </a:p>
        </p:txBody>
      </p:sp>
    </p:spTree>
    <p:extLst>
      <p:ext uri="{BB962C8B-B14F-4D97-AF65-F5344CB8AC3E}">
        <p14:creationId xmlns:p14="http://schemas.microsoft.com/office/powerpoint/2010/main" val="42120227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0527C-F5C1-299B-3970-D840B4B8CB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couple of red and blue rectangles&#10;&#10;AI-generated content may be incorrect.">
            <a:extLst>
              <a:ext uri="{FF2B5EF4-FFF2-40B4-BE49-F238E27FC236}">
                <a16:creationId xmlns:a16="http://schemas.microsoft.com/office/drawing/2014/main" id="{29BE40FC-EA3D-5465-0E6C-37FA0CD44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46306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1A82DA-7D6B-0893-7FB1-F48C5D002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different colored bars&#10;&#10;AI-generated content may be incorrect.">
            <a:extLst>
              <a:ext uri="{FF2B5EF4-FFF2-40B4-BE49-F238E27FC236}">
                <a16:creationId xmlns:a16="http://schemas.microsoft.com/office/drawing/2014/main" id="{607A2C70-1207-6BBD-2965-35EA320DA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1991"/>
            <a:ext cx="11430000" cy="68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65662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E2A95-15A1-7339-C12E-CF9515D08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line graph&#10;&#10;AI-generated content may be incorrect.">
            <a:extLst>
              <a:ext uri="{FF2B5EF4-FFF2-40B4-BE49-F238E27FC236}">
                <a16:creationId xmlns:a16="http://schemas.microsoft.com/office/drawing/2014/main" id="{5F192770-1520-6FE0-CD1F-5D87A35C2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64911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1F0B09-471B-148F-3B21-33BDEF865B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rental rate&#10;&#10;AI-generated content may be incorrect.">
            <a:extLst>
              <a:ext uri="{FF2B5EF4-FFF2-40B4-BE49-F238E27FC236}">
                <a16:creationId xmlns:a16="http://schemas.microsoft.com/office/drawing/2014/main" id="{17656750-4E83-6E3C-1791-C1AD6D730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891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EE38AA-C3F8-01CE-F0C7-06D1803586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F7DB669-5547-C19C-9E89-8E51EBF9F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391163"/>
              </p:ext>
            </p:extLst>
          </p:nvPr>
        </p:nvGraphicFramePr>
        <p:xfrm>
          <a:off x="287868" y="237880"/>
          <a:ext cx="6570132" cy="638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2463">
                  <a:extLst>
                    <a:ext uri="{9D8B030D-6E8A-4147-A177-3AD203B41FA5}">
                      <a16:colId xmlns:a16="http://schemas.microsoft.com/office/drawing/2014/main" val="815065829"/>
                    </a:ext>
                  </a:extLst>
                </a:gridCol>
                <a:gridCol w="4275838">
                  <a:extLst>
                    <a:ext uri="{9D8B030D-6E8A-4147-A177-3AD203B41FA5}">
                      <a16:colId xmlns:a16="http://schemas.microsoft.com/office/drawing/2014/main" val="2306245534"/>
                    </a:ext>
                  </a:extLst>
                </a:gridCol>
                <a:gridCol w="1051831">
                  <a:extLst>
                    <a:ext uri="{9D8B030D-6E8A-4147-A177-3AD203B41FA5}">
                      <a16:colId xmlns:a16="http://schemas.microsoft.com/office/drawing/2014/main" val="1344204147"/>
                    </a:ext>
                  </a:extLst>
                </a:gridCol>
              </a:tblGrid>
              <a:tr h="479139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County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MSA (if applicable)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# of tracts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009647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Oakland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Detroit-Warren-Dearborn,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341071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Wayne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Detroit-Warren-Dearborn,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157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380437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Macomb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Detroit-Warren-Dearborn,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200274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Washtenaw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Ann Arbor,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46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69590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Ingham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Lansing-East Lansing,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655815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Genesee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Flint,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172122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Kent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Grand Rapids-Wyoming-Kentwood,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694232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Kalamazoo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Kalamazoo-Portage,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0796444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Branch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9543208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Eaton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Lansing-East Lansing,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97566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Clinton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Lansing-East Lansing,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4321185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Livingston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Detroit-Warren-Dearborn,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129215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Monroe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Monroe,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0627686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Saginaw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Saginaw,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040782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St. Clair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Detroit-Warren-Dearborn,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7080672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Isabella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0824883"/>
                  </a:ext>
                </a:extLst>
              </a:tr>
              <a:tr h="341360"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Ottawa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/>
                        <a:t>Grand Rapids-Wyoming-Kentwood, MI MSA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6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4432923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EE799B3E-6BEE-0AAE-1C3B-54B2DC8503C4}"/>
              </a:ext>
            </a:extLst>
          </p:cNvPr>
          <p:cNvSpPr txBox="1"/>
          <p:nvPr/>
        </p:nvSpPr>
        <p:spPr>
          <a:xfrm>
            <a:off x="7382935" y="237880"/>
            <a:ext cx="42333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Where are the tracts where MENA concentration &gt;0 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8D7E204-3845-D173-6E26-C3D50CA7D484}"/>
              </a:ext>
            </a:extLst>
          </p:cNvPr>
          <p:cNvSpPr txBox="1"/>
          <p:nvPr/>
        </p:nvSpPr>
        <p:spPr>
          <a:xfrm>
            <a:off x="7552267" y="1120676"/>
            <a:ext cx="389466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All but 4 sampled tracts with nonzero MENA concentration are located within a metropolitan statistical area (MSA)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Detroit metro area contains about 80% of the tracts with nonzero MENA concentration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For this reason, it is worth comparing outcomes in the Detroit area with the rest of Michigan</a:t>
            </a:r>
          </a:p>
        </p:txBody>
      </p:sp>
    </p:spTree>
    <p:extLst>
      <p:ext uri="{BB962C8B-B14F-4D97-AF65-F5344CB8AC3E}">
        <p14:creationId xmlns:p14="http://schemas.microsoft.com/office/powerpoint/2010/main" val="170613151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4876A-4892-7173-883D-21B46C47CF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F5C6DCCA-4FD9-0863-C091-38AC293C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275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4D61D-A9FA-31FA-E937-FB25C838E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graph of a number of different colored bars&#10;&#10;AI-generated content may be incorrect.">
            <a:extLst>
              <a:ext uri="{FF2B5EF4-FFF2-40B4-BE49-F238E27FC236}">
                <a16:creationId xmlns:a16="http://schemas.microsoft.com/office/drawing/2014/main" id="{3CC7BEDB-D752-7C7B-A007-A008A2F26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6704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7C958-9B23-D3D7-657F-4D6021F5BF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showing a red line and blue dots&#10;&#10;AI-generated content may be incorrect.">
            <a:extLst>
              <a:ext uri="{FF2B5EF4-FFF2-40B4-BE49-F238E27FC236}">
                <a16:creationId xmlns:a16="http://schemas.microsoft.com/office/drawing/2014/main" id="{C2DD12A5-7FD8-E7E5-0381-E0F9F9D37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673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7DEEC-FC96-5566-FEDD-9E4C274C55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50A34A28-017E-8675-C77F-DA3B94D13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438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5C196B3-7E01-652C-2AD8-C2A5F4E72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80D132-05EB-E2EC-9063-E47380727824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EDUCATION</a:t>
            </a:r>
            <a:endParaRPr lang="en-US" sz="3000" dirty="0">
              <a:solidFill>
                <a:schemeClr val="accent2">
                  <a:lumMod val="5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1883272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CB97D-15E6-0B7E-CBCD-10B53D678E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01E0FCD3-FDCB-6782-7478-8E1EE0DBB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092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D36CF1-A733-E52E-0278-559D4EB595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with numbers and a bar&#10;&#10;AI-generated content may be incorrect.">
            <a:extLst>
              <a:ext uri="{FF2B5EF4-FFF2-40B4-BE49-F238E27FC236}">
                <a16:creationId xmlns:a16="http://schemas.microsoft.com/office/drawing/2014/main" id="{45F9A32C-A203-B6AB-F547-8DE8A079D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0677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C4155-84D6-3AF4-8892-FB01F21F5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2A407FF1-AC0E-A7DF-BB7F-F68F6B6F8B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0183515"/>
              </p:ext>
            </p:extLst>
          </p:nvPr>
        </p:nvGraphicFramePr>
        <p:xfrm>
          <a:off x="6938434" y="1705576"/>
          <a:ext cx="3149600" cy="404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895">
                  <a:extLst>
                    <a:ext uri="{9D8B030D-6E8A-4147-A177-3AD203B41FA5}">
                      <a16:colId xmlns:a16="http://schemas.microsoft.com/office/drawing/2014/main" val="815065829"/>
                    </a:ext>
                  </a:extLst>
                </a:gridCol>
                <a:gridCol w="1810705">
                  <a:extLst>
                    <a:ext uri="{9D8B030D-6E8A-4147-A177-3AD203B41FA5}">
                      <a16:colId xmlns:a16="http://schemas.microsoft.com/office/drawing/2014/main" val="1344204147"/>
                    </a:ext>
                  </a:extLst>
                </a:gridCol>
              </a:tblGrid>
              <a:tr h="6322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MENA concentration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009647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341071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380437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200274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69590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655815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172122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69423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57C53A-AAC5-FC51-1F2D-288639CC99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8507712"/>
              </p:ext>
            </p:extLst>
          </p:nvPr>
        </p:nvGraphicFramePr>
        <p:xfrm>
          <a:off x="2103966" y="1713424"/>
          <a:ext cx="3179234" cy="4038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617">
                  <a:extLst>
                    <a:ext uri="{9D8B030D-6E8A-4147-A177-3AD203B41FA5}">
                      <a16:colId xmlns:a16="http://schemas.microsoft.com/office/drawing/2014/main" val="3842423900"/>
                    </a:ext>
                  </a:extLst>
                </a:gridCol>
                <a:gridCol w="1589617">
                  <a:extLst>
                    <a:ext uri="{9D8B030D-6E8A-4147-A177-3AD203B41FA5}">
                      <a16:colId xmlns:a16="http://schemas.microsoft.com/office/drawing/2014/main" val="2444052964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No. of tracts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599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0007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0.102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6832843"/>
                  </a:ext>
                </a:extLst>
              </a:tr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Std. Dev.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0.143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6162994"/>
                  </a:ext>
                </a:extLst>
              </a:tr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Median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0.0518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382633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Min.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0.0134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6805125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Max.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67103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1C869D6E-8671-059E-F022-420FEB74A481}"/>
              </a:ext>
            </a:extLst>
          </p:cNvPr>
          <p:cNvSpPr txBox="1"/>
          <p:nvPr/>
        </p:nvSpPr>
        <p:spPr>
          <a:xfrm>
            <a:off x="1464733" y="458014"/>
            <a:ext cx="926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Summary Stats – Tracts w/ Nonzero MENA Concentration</a:t>
            </a:r>
          </a:p>
        </p:txBody>
      </p:sp>
    </p:spTree>
    <p:extLst>
      <p:ext uri="{BB962C8B-B14F-4D97-AF65-F5344CB8AC3E}">
        <p14:creationId xmlns:p14="http://schemas.microsoft.com/office/powerpoint/2010/main" val="992836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341E78-610C-6927-E76B-CE1A009103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graph of a graph with a line&#10;&#10;AI-generated content may be incorrect.">
            <a:extLst>
              <a:ext uri="{FF2B5EF4-FFF2-40B4-BE49-F238E27FC236}">
                <a16:creationId xmlns:a16="http://schemas.microsoft.com/office/drawing/2014/main" id="{06DC2196-058A-370F-5871-1B551E4791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01553"/>
            <a:ext cx="7772400" cy="565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712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D856D-EDD2-6E21-3BA4-1B12C157C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6D5D1-A777-0081-2AF0-F06CEBBCD460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IMPORTANT NOTES ABOUT CHARTS</a:t>
            </a:r>
          </a:p>
        </p:txBody>
      </p:sp>
    </p:spTree>
    <p:extLst>
      <p:ext uri="{BB962C8B-B14F-4D97-AF65-F5344CB8AC3E}">
        <p14:creationId xmlns:p14="http://schemas.microsoft.com/office/powerpoint/2010/main" val="2505207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6D31A-28C6-A5BE-BC01-DEEB10791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E50839-3C0B-0008-AFC2-8B4E4FDDECD2}"/>
              </a:ext>
            </a:extLst>
          </p:cNvPr>
          <p:cNvSpPr txBox="1"/>
          <p:nvPr/>
        </p:nvSpPr>
        <p:spPr>
          <a:xfrm>
            <a:off x="4148666" y="697343"/>
            <a:ext cx="4284134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Scope of all charts is ALL CENSUS TRACTS IN MICHIGAN unless noted otherwise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betas of all scatterplots: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Standard errors in parentheses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***p &lt; 0.01, **p &lt; 0.05, *p &lt; 0.1</a:t>
            </a:r>
          </a:p>
          <a:p>
            <a:pPr marL="285750" indent="-285750">
              <a:buFontTx/>
              <a:buChar char="-"/>
            </a:pPr>
            <a:r>
              <a:rPr lang="en-US" dirty="0"/>
              <a:t>For bar charts sorted by MENA concentration: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”Median” refers to median MENA concentration of tracts with nonzero MENA concentration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For Michigan, this is 0.0518</a:t>
            </a:r>
          </a:p>
          <a:p>
            <a:pPr lvl="1"/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272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1D97CF-095C-86A3-D214-DF90F728E4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B4FDFE1-24CE-49F3-AC20-C5EEB19AF6BA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INCOME</a:t>
            </a:r>
          </a:p>
        </p:txBody>
      </p:sp>
    </p:spTree>
    <p:extLst>
      <p:ext uri="{BB962C8B-B14F-4D97-AF65-F5344CB8AC3E}">
        <p14:creationId xmlns:p14="http://schemas.microsoft.com/office/powerpoint/2010/main" val="4042398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8465</TotalTime>
  <Words>383</Words>
  <Application>Microsoft Macintosh PowerPoint</Application>
  <PresentationFormat>Widescreen</PresentationFormat>
  <Paragraphs>136</Paragraphs>
  <Slides>46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Aharoni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Luke Pulaski</dc:creator>
  <cp:lastModifiedBy>Luke Pulaski</cp:lastModifiedBy>
  <cp:revision>1</cp:revision>
  <dcterms:created xsi:type="dcterms:W3CDTF">2025-03-19T16:43:34Z</dcterms:created>
  <dcterms:modified xsi:type="dcterms:W3CDTF">2025-04-17T14:27:37Z</dcterms:modified>
</cp:coreProperties>
</file>